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Holding slide for Amanda Gore (serious version). The QR code opens https://talk.ac/amandagore?code=JOY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manda-Gore-Holding-Slide-Serio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