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Holding slide for Amanda Gore. The QR code opens https://talk.ac/amandagore?code=JOY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manda-Gore-Holding-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